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7" r:id="rId5"/>
    <p:sldId id="268" r:id="rId6"/>
    <p:sldId id="291" r:id="rId7"/>
    <p:sldId id="284" r:id="rId8"/>
    <p:sldId id="279" r:id="rId9"/>
    <p:sldId id="280" r:id="rId10"/>
    <p:sldId id="281" r:id="rId11"/>
    <p:sldId id="286" r:id="rId12"/>
    <p:sldId id="289" r:id="rId13"/>
    <p:sldId id="270" r:id="rId14"/>
    <p:sldId id="290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DFB49-9F86-4459-8A82-C16A327F6EA9}" v="24" dt="2019-11-11T08:49:39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77518" autoAdjust="0"/>
  </p:normalViewPr>
  <p:slideViewPr>
    <p:cSldViewPr snapToGrid="0">
      <p:cViewPr varScale="1">
        <p:scale>
          <a:sx n="89" d="100"/>
          <a:sy n="89" d="100"/>
        </p:scale>
        <p:origin x="13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rabbe" userId="b9b1a049-6b87-453c-9d4e-1b3ea0ffd634" providerId="ADAL" clId="{6270F0F6-C569-4308-9CB4-A49961840798}"/>
    <pc:docChg chg="undo custSel mod addSld delSld modSld sldOrd">
      <pc:chgData name="Marieke Drabbe" userId="b9b1a049-6b87-453c-9d4e-1b3ea0ffd634" providerId="ADAL" clId="{6270F0F6-C569-4308-9CB4-A49961840798}" dt="2019-11-11T08:50:33.136" v="1472" actId="1076"/>
      <pc:docMkLst>
        <pc:docMk/>
      </pc:docMkLst>
      <pc:sldChg chg="modSp">
        <pc:chgData name="Marieke Drabbe" userId="b9b1a049-6b87-453c-9d4e-1b3ea0ffd634" providerId="ADAL" clId="{6270F0F6-C569-4308-9CB4-A49961840798}" dt="2019-11-11T08:50:33.136" v="1472" actId="1076"/>
        <pc:sldMkLst>
          <pc:docMk/>
          <pc:sldMk cId="1308887269" sldId="267"/>
        </pc:sldMkLst>
        <pc:spChg chg="mod">
          <ac:chgData name="Marieke Drabbe" userId="b9b1a049-6b87-453c-9d4e-1b3ea0ffd634" providerId="ADAL" clId="{6270F0F6-C569-4308-9CB4-A49961840798}" dt="2019-11-11T07:56:01.925" v="17" actId="20577"/>
          <ac:spMkLst>
            <pc:docMk/>
            <pc:sldMk cId="1308887269" sldId="267"/>
            <ac:spMk id="2" creationId="{00000000-0000-0000-0000-000000000000}"/>
          </ac:spMkLst>
        </pc:spChg>
        <pc:spChg chg="mod">
          <ac:chgData name="Marieke Drabbe" userId="b9b1a049-6b87-453c-9d4e-1b3ea0ffd634" providerId="ADAL" clId="{6270F0F6-C569-4308-9CB4-A49961840798}" dt="2019-11-11T08:50:33.136" v="1472" actId="1076"/>
          <ac:spMkLst>
            <pc:docMk/>
            <pc:sldMk cId="1308887269" sldId="267"/>
            <ac:spMk id="3" creationId="{00000000-0000-0000-0000-000000000000}"/>
          </ac:spMkLst>
        </pc:spChg>
      </pc:sldChg>
      <pc:sldChg chg="modSp">
        <pc:chgData name="Marieke Drabbe" userId="b9b1a049-6b87-453c-9d4e-1b3ea0ffd634" providerId="ADAL" clId="{6270F0F6-C569-4308-9CB4-A49961840798}" dt="2019-11-11T08:14:04.032" v="97" actId="20577"/>
        <pc:sldMkLst>
          <pc:docMk/>
          <pc:sldMk cId="1937077332" sldId="268"/>
        </pc:sldMkLst>
        <pc:spChg chg="mod">
          <ac:chgData name="Marieke Drabbe" userId="b9b1a049-6b87-453c-9d4e-1b3ea0ffd634" providerId="ADAL" clId="{6270F0F6-C569-4308-9CB4-A49961840798}" dt="2019-11-11T08:14:04.032" v="97" actId="20577"/>
          <ac:spMkLst>
            <pc:docMk/>
            <pc:sldMk cId="1937077332" sldId="268"/>
            <ac:spMk id="3" creationId="{00000000-0000-0000-0000-000000000000}"/>
          </ac:spMkLst>
        </pc:spChg>
      </pc:sldChg>
      <pc:sldChg chg="addSp delSp modSp mod ord setBg">
        <pc:chgData name="Marieke Drabbe" userId="b9b1a049-6b87-453c-9d4e-1b3ea0ffd634" providerId="ADAL" clId="{6270F0F6-C569-4308-9CB4-A49961840798}" dt="2019-11-11T08:37:33.501" v="1063"/>
        <pc:sldMkLst>
          <pc:docMk/>
          <pc:sldMk cId="3125104918" sldId="270"/>
        </pc:sldMkLst>
        <pc:spChg chg="mod">
          <ac:chgData name="Marieke Drabbe" userId="b9b1a049-6b87-453c-9d4e-1b3ea0ffd634" providerId="ADAL" clId="{6270F0F6-C569-4308-9CB4-A49961840798}" dt="2019-11-11T08:31:51.578" v="925" actId="26606"/>
          <ac:spMkLst>
            <pc:docMk/>
            <pc:sldMk cId="3125104918" sldId="270"/>
            <ac:spMk id="2" creationId="{00000000-0000-0000-0000-000000000000}"/>
          </ac:spMkLst>
        </pc:spChg>
        <pc:spChg chg="mod ord">
          <ac:chgData name="Marieke Drabbe" userId="b9b1a049-6b87-453c-9d4e-1b3ea0ffd634" providerId="ADAL" clId="{6270F0F6-C569-4308-9CB4-A49961840798}" dt="2019-11-11T08:32:17.602" v="932" actId="1076"/>
          <ac:spMkLst>
            <pc:docMk/>
            <pc:sldMk cId="3125104918" sldId="270"/>
            <ac:spMk id="5" creationId="{00000000-0000-0000-0000-000000000000}"/>
          </ac:spMkLst>
        </pc:spChg>
        <pc:spChg chg="add del">
          <ac:chgData name="Marieke Drabbe" userId="b9b1a049-6b87-453c-9d4e-1b3ea0ffd634" providerId="ADAL" clId="{6270F0F6-C569-4308-9CB4-A49961840798}" dt="2019-11-11T08:31:51.561" v="924" actId="26606"/>
          <ac:spMkLst>
            <pc:docMk/>
            <pc:sldMk cId="3125104918" sldId="270"/>
            <ac:spMk id="1028" creationId="{3CD9DF72-87A3-404E-A828-84CBF11A8303}"/>
          </ac:spMkLst>
        </pc:spChg>
        <pc:picChg chg="ord">
          <ac:chgData name="Marieke Drabbe" userId="b9b1a049-6b87-453c-9d4e-1b3ea0ffd634" providerId="ADAL" clId="{6270F0F6-C569-4308-9CB4-A49961840798}" dt="2019-11-11T08:31:51.578" v="925" actId="26606"/>
          <ac:picMkLst>
            <pc:docMk/>
            <pc:sldMk cId="3125104918" sldId="270"/>
            <ac:picMk id="4" creationId="{00000000-0000-0000-0000-000000000000}"/>
          </ac:picMkLst>
        </pc:picChg>
        <pc:picChg chg="add mod ord">
          <ac:chgData name="Marieke Drabbe" userId="b9b1a049-6b87-453c-9d4e-1b3ea0ffd634" providerId="ADAL" clId="{6270F0F6-C569-4308-9CB4-A49961840798}" dt="2019-11-11T08:31:51.578" v="925" actId="26606"/>
          <ac:picMkLst>
            <pc:docMk/>
            <pc:sldMk cId="3125104918" sldId="270"/>
            <ac:picMk id="1026" creationId="{CCCD31E6-4C8F-455A-90E2-A17F50189531}"/>
          </ac:picMkLst>
        </pc:picChg>
        <pc:cxnChg chg="add del">
          <ac:chgData name="Marieke Drabbe" userId="b9b1a049-6b87-453c-9d4e-1b3ea0ffd634" providerId="ADAL" clId="{6270F0F6-C569-4308-9CB4-A49961840798}" dt="2019-11-11T08:31:45.344" v="922" actId="26606"/>
          <ac:cxnSpMkLst>
            <pc:docMk/>
            <pc:sldMk cId="3125104918" sldId="270"/>
            <ac:cxnSpMk id="71" creationId="{E4A809D5-3600-46D4-A466-67F2349A54FB}"/>
          </ac:cxnSpMkLst>
        </pc:cxnChg>
        <pc:cxnChg chg="add del">
          <ac:chgData name="Marieke Drabbe" userId="b9b1a049-6b87-453c-9d4e-1b3ea0ffd634" providerId="ADAL" clId="{6270F0F6-C569-4308-9CB4-A49961840798}" dt="2019-11-11T08:31:51.561" v="924" actId="26606"/>
          <ac:cxnSpMkLst>
            <pc:docMk/>
            <pc:sldMk cId="3125104918" sldId="270"/>
            <ac:cxnSpMk id="73" creationId="{20E3A342-4D61-4E3F-AF90-1AB42AEB96CC}"/>
          </ac:cxnSpMkLst>
        </pc:cxnChg>
      </pc:sldChg>
      <pc:sldChg chg="modSp">
        <pc:chgData name="Marieke Drabbe" userId="b9b1a049-6b87-453c-9d4e-1b3ea0ffd634" providerId="ADAL" clId="{6270F0F6-C569-4308-9CB4-A49961840798}" dt="2019-11-11T08:40:13.304" v="1234" actId="20577"/>
        <pc:sldMkLst>
          <pc:docMk/>
          <pc:sldMk cId="2178387655" sldId="279"/>
        </pc:sldMkLst>
        <pc:spChg chg="mod">
          <ac:chgData name="Marieke Drabbe" userId="b9b1a049-6b87-453c-9d4e-1b3ea0ffd634" providerId="ADAL" clId="{6270F0F6-C569-4308-9CB4-A49961840798}" dt="2019-11-11T08:13:57.644" v="85" actId="20577"/>
          <ac:spMkLst>
            <pc:docMk/>
            <pc:sldMk cId="2178387655" sldId="279"/>
            <ac:spMk id="2" creationId="{00000000-0000-0000-0000-000000000000}"/>
          </ac:spMkLst>
        </pc:spChg>
        <pc:spChg chg="mod">
          <ac:chgData name="Marieke Drabbe" userId="b9b1a049-6b87-453c-9d4e-1b3ea0ffd634" providerId="ADAL" clId="{6270F0F6-C569-4308-9CB4-A49961840798}" dt="2019-11-11T08:40:13.304" v="1234" actId="20577"/>
          <ac:spMkLst>
            <pc:docMk/>
            <pc:sldMk cId="2178387655" sldId="279"/>
            <ac:spMk id="3" creationId="{00000000-0000-0000-0000-000000000000}"/>
          </ac:spMkLst>
        </pc:spChg>
      </pc:sldChg>
      <pc:sldChg chg="modSp">
        <pc:chgData name="Marieke Drabbe" userId="b9b1a049-6b87-453c-9d4e-1b3ea0ffd634" providerId="ADAL" clId="{6270F0F6-C569-4308-9CB4-A49961840798}" dt="2019-11-11T08:22:56.634" v="687" actId="20577"/>
        <pc:sldMkLst>
          <pc:docMk/>
          <pc:sldMk cId="265587282" sldId="280"/>
        </pc:sldMkLst>
        <pc:spChg chg="mod">
          <ac:chgData name="Marieke Drabbe" userId="b9b1a049-6b87-453c-9d4e-1b3ea0ffd634" providerId="ADAL" clId="{6270F0F6-C569-4308-9CB4-A49961840798}" dt="2019-11-11T08:21:10.650" v="573" actId="20577"/>
          <ac:spMkLst>
            <pc:docMk/>
            <pc:sldMk cId="265587282" sldId="280"/>
            <ac:spMk id="2" creationId="{00000000-0000-0000-0000-000000000000}"/>
          </ac:spMkLst>
        </pc:spChg>
        <pc:spChg chg="mod">
          <ac:chgData name="Marieke Drabbe" userId="b9b1a049-6b87-453c-9d4e-1b3ea0ffd634" providerId="ADAL" clId="{6270F0F6-C569-4308-9CB4-A49961840798}" dt="2019-11-11T08:22:56.634" v="687" actId="20577"/>
          <ac:spMkLst>
            <pc:docMk/>
            <pc:sldMk cId="265587282" sldId="280"/>
            <ac:spMk id="3" creationId="{00000000-0000-0000-0000-000000000000}"/>
          </ac:spMkLst>
        </pc:spChg>
      </pc:sldChg>
      <pc:sldChg chg="addSp delSp modSp">
        <pc:chgData name="Marieke Drabbe" userId="b9b1a049-6b87-453c-9d4e-1b3ea0ffd634" providerId="ADAL" clId="{6270F0F6-C569-4308-9CB4-A49961840798}" dt="2019-11-11T08:27:48.860" v="741" actId="14734"/>
        <pc:sldMkLst>
          <pc:docMk/>
          <pc:sldMk cId="3432090785" sldId="281"/>
        </pc:sldMkLst>
        <pc:spChg chg="mod">
          <ac:chgData name="Marieke Drabbe" userId="b9b1a049-6b87-453c-9d4e-1b3ea0ffd634" providerId="ADAL" clId="{6270F0F6-C569-4308-9CB4-A49961840798}" dt="2019-11-11T08:27:20.024" v="735" actId="20577"/>
          <ac:spMkLst>
            <pc:docMk/>
            <pc:sldMk cId="3432090785" sldId="281"/>
            <ac:spMk id="3" creationId="{00000000-0000-0000-0000-000000000000}"/>
          </ac:spMkLst>
        </pc:spChg>
        <pc:graphicFrameChg chg="del">
          <ac:chgData name="Marieke Drabbe" userId="b9b1a049-6b87-453c-9d4e-1b3ea0ffd634" providerId="ADAL" clId="{6270F0F6-C569-4308-9CB4-A49961840798}" dt="2019-11-11T08:26:20.247" v="688" actId="478"/>
          <ac:graphicFrameMkLst>
            <pc:docMk/>
            <pc:sldMk cId="3432090785" sldId="281"/>
            <ac:graphicFrameMk id="4" creationId="{00000000-0000-0000-0000-000000000000}"/>
          </ac:graphicFrameMkLst>
        </pc:graphicFrameChg>
        <pc:graphicFrameChg chg="add mod modGraphic">
          <ac:chgData name="Marieke Drabbe" userId="b9b1a049-6b87-453c-9d4e-1b3ea0ffd634" providerId="ADAL" clId="{6270F0F6-C569-4308-9CB4-A49961840798}" dt="2019-11-11T08:27:48.860" v="741" actId="14734"/>
          <ac:graphicFrameMkLst>
            <pc:docMk/>
            <pc:sldMk cId="3432090785" sldId="281"/>
            <ac:graphicFrameMk id="7" creationId="{679FC580-8878-443B-AD99-D370B15F7C4C}"/>
          </ac:graphicFrameMkLst>
        </pc:graphicFrameChg>
      </pc:sldChg>
      <pc:sldChg chg="addSp delSp modSp">
        <pc:chgData name="Marieke Drabbe" userId="b9b1a049-6b87-453c-9d4e-1b3ea0ffd634" providerId="ADAL" clId="{6270F0F6-C569-4308-9CB4-A49961840798}" dt="2019-11-11T08:12:44.107" v="73" actId="1076"/>
        <pc:sldMkLst>
          <pc:docMk/>
          <pc:sldMk cId="2882783575" sldId="284"/>
        </pc:sldMkLst>
        <pc:spChg chg="mod">
          <ac:chgData name="Marieke Drabbe" userId="b9b1a049-6b87-453c-9d4e-1b3ea0ffd634" providerId="ADAL" clId="{6270F0F6-C569-4308-9CB4-A49961840798}" dt="2019-11-11T07:56:51.335" v="52" actId="20577"/>
          <ac:spMkLst>
            <pc:docMk/>
            <pc:sldMk cId="2882783575" sldId="284"/>
            <ac:spMk id="2" creationId="{00000000-0000-0000-0000-000000000000}"/>
          </ac:spMkLst>
        </pc:spChg>
        <pc:graphicFrameChg chg="del">
          <ac:chgData name="Marieke Drabbe" userId="b9b1a049-6b87-453c-9d4e-1b3ea0ffd634" providerId="ADAL" clId="{6270F0F6-C569-4308-9CB4-A49961840798}" dt="2019-11-11T07:57:55.661" v="53" actId="478"/>
          <ac:graphicFrameMkLst>
            <pc:docMk/>
            <pc:sldMk cId="2882783575" sldId="284"/>
            <ac:graphicFrameMk id="5" creationId="{00000000-0000-0000-0000-000000000000}"/>
          </ac:graphicFrameMkLst>
        </pc:graphicFrameChg>
        <pc:picChg chg="add mod">
          <ac:chgData name="Marieke Drabbe" userId="b9b1a049-6b87-453c-9d4e-1b3ea0ffd634" providerId="ADAL" clId="{6270F0F6-C569-4308-9CB4-A49961840798}" dt="2019-11-11T08:11:47.771" v="67" actId="14100"/>
          <ac:picMkLst>
            <pc:docMk/>
            <pc:sldMk cId="2882783575" sldId="284"/>
            <ac:picMk id="6" creationId="{16E2B90C-D30B-4232-A3EC-437546AA0054}"/>
          </ac:picMkLst>
        </pc:picChg>
        <pc:picChg chg="add mod">
          <ac:chgData name="Marieke Drabbe" userId="b9b1a049-6b87-453c-9d4e-1b3ea0ffd634" providerId="ADAL" clId="{6270F0F6-C569-4308-9CB4-A49961840798}" dt="2019-11-11T08:12:41.766" v="72" actId="1076"/>
          <ac:picMkLst>
            <pc:docMk/>
            <pc:sldMk cId="2882783575" sldId="284"/>
            <ac:picMk id="7" creationId="{28AE4EB4-6986-4E2B-8EB2-B20002B8C6ED}"/>
          </ac:picMkLst>
        </pc:picChg>
        <pc:picChg chg="add mod">
          <ac:chgData name="Marieke Drabbe" userId="b9b1a049-6b87-453c-9d4e-1b3ea0ffd634" providerId="ADAL" clId="{6270F0F6-C569-4308-9CB4-A49961840798}" dt="2019-11-11T08:12:44.107" v="73" actId="1076"/>
          <ac:picMkLst>
            <pc:docMk/>
            <pc:sldMk cId="2882783575" sldId="284"/>
            <ac:picMk id="8" creationId="{6B821CEE-99F7-4538-9972-494EA238C934}"/>
          </ac:picMkLst>
        </pc:picChg>
      </pc:sldChg>
      <pc:sldChg chg="addSp delSp modSp mod setBg">
        <pc:chgData name="Marieke Drabbe" userId="b9b1a049-6b87-453c-9d4e-1b3ea0ffd634" providerId="ADAL" clId="{6270F0F6-C569-4308-9CB4-A49961840798}" dt="2019-11-11T08:36:50.563" v="1061" actId="26606"/>
        <pc:sldMkLst>
          <pc:docMk/>
          <pc:sldMk cId="4193545078" sldId="286"/>
        </pc:sldMkLst>
        <pc:spChg chg="mod">
          <ac:chgData name="Marieke Drabbe" userId="b9b1a049-6b87-453c-9d4e-1b3ea0ffd634" providerId="ADAL" clId="{6270F0F6-C569-4308-9CB4-A49961840798}" dt="2019-11-11T08:36:50.563" v="1061" actId="26606"/>
          <ac:spMkLst>
            <pc:docMk/>
            <pc:sldMk cId="4193545078" sldId="286"/>
            <ac:spMk id="2" creationId="{00000000-0000-0000-0000-000000000000}"/>
          </ac:spMkLst>
        </pc:spChg>
        <pc:spChg chg="add del mod">
          <ac:chgData name="Marieke Drabbe" userId="b9b1a049-6b87-453c-9d4e-1b3ea0ffd634" providerId="ADAL" clId="{6270F0F6-C569-4308-9CB4-A49961840798}" dt="2019-11-11T08:36:50.563" v="1061" actId="26606"/>
          <ac:spMkLst>
            <pc:docMk/>
            <pc:sldMk cId="4193545078" sldId="286"/>
            <ac:spMk id="3" creationId="{00000000-0000-0000-0000-000000000000}"/>
          </ac:spMkLst>
        </pc:spChg>
        <pc:spChg chg="add del">
          <ac:chgData name="Marieke Drabbe" userId="b9b1a049-6b87-453c-9d4e-1b3ea0ffd634" providerId="ADAL" clId="{6270F0F6-C569-4308-9CB4-A49961840798}" dt="2019-11-11T08:36:47.994" v="1058" actId="26606"/>
          <ac:spMkLst>
            <pc:docMk/>
            <pc:sldMk cId="4193545078" sldId="286"/>
            <ac:spMk id="9" creationId="{8D70B121-56F4-4848-B38B-182089D909FA}"/>
          </ac:spMkLst>
        </pc:spChg>
        <pc:spChg chg="add del">
          <ac:chgData name="Marieke Drabbe" userId="b9b1a049-6b87-453c-9d4e-1b3ea0ffd634" providerId="ADAL" clId="{6270F0F6-C569-4308-9CB4-A49961840798}" dt="2019-11-11T08:36:50.534" v="1060" actId="26606"/>
          <ac:spMkLst>
            <pc:docMk/>
            <pc:sldMk cId="4193545078" sldId="286"/>
            <ac:spMk id="13" creationId="{46C2E80F-49A6-4372-B103-219D417A55ED}"/>
          </ac:spMkLst>
        </pc:spChg>
        <pc:spChg chg="add">
          <ac:chgData name="Marieke Drabbe" userId="b9b1a049-6b87-453c-9d4e-1b3ea0ffd634" providerId="ADAL" clId="{6270F0F6-C569-4308-9CB4-A49961840798}" dt="2019-11-11T08:36:50.563" v="1061" actId="26606"/>
          <ac:spMkLst>
            <pc:docMk/>
            <pc:sldMk cId="4193545078" sldId="286"/>
            <ac:spMk id="15" creationId="{8D70B121-56F4-4848-B38B-182089D909FA}"/>
          </ac:spMkLst>
        </pc:spChg>
        <pc:spChg chg="add">
          <ac:chgData name="Marieke Drabbe" userId="b9b1a049-6b87-453c-9d4e-1b3ea0ffd634" providerId="ADAL" clId="{6270F0F6-C569-4308-9CB4-A49961840798}" dt="2019-11-11T08:36:50.563" v="1061" actId="26606"/>
          <ac:spMkLst>
            <pc:docMk/>
            <pc:sldMk cId="4193545078" sldId="286"/>
            <ac:spMk id="17" creationId="{00000000-0000-0000-0000-000000000000}"/>
          </ac:spMkLst>
        </pc:spChg>
        <pc:graphicFrameChg chg="add del">
          <ac:chgData name="Marieke Drabbe" userId="b9b1a049-6b87-453c-9d4e-1b3ea0ffd634" providerId="ADAL" clId="{6270F0F6-C569-4308-9CB4-A49961840798}" dt="2019-11-11T08:36:50.534" v="1060" actId="26606"/>
          <ac:graphicFrameMkLst>
            <pc:docMk/>
            <pc:sldMk cId="4193545078" sldId="286"/>
            <ac:graphicFrameMk id="6" creationId="{BFFB661B-64C8-49EF-9BD1-AD20D160B441}"/>
          </ac:graphicFrameMkLst>
        </pc:graphicFrameChg>
        <pc:cxnChg chg="add del">
          <ac:chgData name="Marieke Drabbe" userId="b9b1a049-6b87-453c-9d4e-1b3ea0ffd634" providerId="ADAL" clId="{6270F0F6-C569-4308-9CB4-A49961840798}" dt="2019-11-11T08:36:47.994" v="1058" actId="26606"/>
          <ac:cxnSpMkLst>
            <pc:docMk/>
            <pc:sldMk cId="4193545078" sldId="286"/>
            <ac:cxnSpMk id="11" creationId="{2D72A2C9-F3CA-4216-8BAD-FA4C970C3C4E}"/>
          </ac:cxnSpMkLst>
        </pc:cxnChg>
        <pc:cxnChg chg="add">
          <ac:chgData name="Marieke Drabbe" userId="b9b1a049-6b87-453c-9d4e-1b3ea0ffd634" providerId="ADAL" clId="{6270F0F6-C569-4308-9CB4-A49961840798}" dt="2019-11-11T08:36:50.563" v="1061" actId="26606"/>
          <ac:cxnSpMkLst>
            <pc:docMk/>
            <pc:sldMk cId="4193545078" sldId="286"/>
            <ac:cxnSpMk id="16" creationId="{2D72A2C9-F3CA-4216-8BAD-FA4C970C3C4E}"/>
          </ac:cxnSpMkLst>
        </pc:cxnChg>
      </pc:sldChg>
      <pc:sldChg chg="del">
        <pc:chgData name="Marieke Drabbe" userId="b9b1a049-6b87-453c-9d4e-1b3ea0ffd634" providerId="ADAL" clId="{6270F0F6-C569-4308-9CB4-A49961840798}" dt="2019-11-11T08:32:34.646" v="933" actId="47"/>
        <pc:sldMkLst>
          <pc:docMk/>
          <pc:sldMk cId="3537927792" sldId="287"/>
        </pc:sldMkLst>
      </pc:sldChg>
      <pc:sldChg chg="del">
        <pc:chgData name="Marieke Drabbe" userId="b9b1a049-6b87-453c-9d4e-1b3ea0ffd634" providerId="ADAL" clId="{6270F0F6-C569-4308-9CB4-A49961840798}" dt="2019-11-11T08:37:28.970" v="1062" actId="47"/>
        <pc:sldMkLst>
          <pc:docMk/>
          <pc:sldMk cId="2762029157" sldId="288"/>
        </pc:sldMkLst>
      </pc:sldChg>
      <pc:sldChg chg="addSp delSp modSp add">
        <pc:chgData name="Marieke Drabbe" userId="b9b1a049-6b87-453c-9d4e-1b3ea0ffd634" providerId="ADAL" clId="{6270F0F6-C569-4308-9CB4-A49961840798}" dt="2019-11-11T08:36:24.645" v="1056" actId="1076"/>
        <pc:sldMkLst>
          <pc:docMk/>
          <pc:sldMk cId="3417519411" sldId="289"/>
        </pc:sldMkLst>
        <pc:spChg chg="mod">
          <ac:chgData name="Marieke Drabbe" userId="b9b1a049-6b87-453c-9d4e-1b3ea0ffd634" providerId="ADAL" clId="{6270F0F6-C569-4308-9CB4-A49961840798}" dt="2019-11-11T08:33:04.788" v="954" actId="20577"/>
          <ac:spMkLst>
            <pc:docMk/>
            <pc:sldMk cId="3417519411" sldId="289"/>
            <ac:spMk id="2" creationId="{7C0675C2-714A-4050-A990-CF3BB2FC4D02}"/>
          </ac:spMkLst>
        </pc:spChg>
        <pc:spChg chg="mod">
          <ac:chgData name="Marieke Drabbe" userId="b9b1a049-6b87-453c-9d4e-1b3ea0ffd634" providerId="ADAL" clId="{6270F0F6-C569-4308-9CB4-A49961840798}" dt="2019-11-11T08:35:06.609" v="1051" actId="14100"/>
          <ac:spMkLst>
            <pc:docMk/>
            <pc:sldMk cId="3417519411" sldId="289"/>
            <ac:spMk id="3" creationId="{3EF3F6EE-BCB5-4013-9404-69232DD2269D}"/>
          </ac:spMkLst>
        </pc:spChg>
        <pc:spChg chg="add del">
          <ac:chgData name="Marieke Drabbe" userId="b9b1a049-6b87-453c-9d4e-1b3ea0ffd634" providerId="ADAL" clId="{6270F0F6-C569-4308-9CB4-A49961840798}" dt="2019-11-11T08:35:56.879" v="1053"/>
          <ac:spMkLst>
            <pc:docMk/>
            <pc:sldMk cId="3417519411" sldId="289"/>
            <ac:spMk id="5" creationId="{4188739B-5467-4E16-BA4A-268815CA1C7C}"/>
          </ac:spMkLst>
        </pc:spChg>
        <pc:picChg chg="add">
          <ac:chgData name="Marieke Drabbe" userId="b9b1a049-6b87-453c-9d4e-1b3ea0ffd634" providerId="ADAL" clId="{6270F0F6-C569-4308-9CB4-A49961840798}" dt="2019-11-11T08:33:10.384" v="955"/>
          <ac:picMkLst>
            <pc:docMk/>
            <pc:sldMk cId="3417519411" sldId="289"/>
            <ac:picMk id="4" creationId="{9860E866-0454-42C4-B343-438B7C88D94E}"/>
          </ac:picMkLst>
        </pc:picChg>
        <pc:picChg chg="add mod">
          <ac:chgData name="Marieke Drabbe" userId="b9b1a049-6b87-453c-9d4e-1b3ea0ffd634" providerId="ADAL" clId="{6270F0F6-C569-4308-9CB4-A49961840798}" dt="2019-11-11T08:36:24.645" v="1056" actId="1076"/>
          <ac:picMkLst>
            <pc:docMk/>
            <pc:sldMk cId="3417519411" sldId="289"/>
            <ac:picMk id="2050" creationId="{4BD86CBD-5DD1-405A-8C58-1499E788EB0C}"/>
          </ac:picMkLst>
        </pc:picChg>
      </pc:sldChg>
      <pc:sldChg chg="addSp delSp modSp add ord">
        <pc:chgData name="Marieke Drabbe" userId="b9b1a049-6b87-453c-9d4e-1b3ea0ffd634" providerId="ADAL" clId="{6270F0F6-C569-4308-9CB4-A49961840798}" dt="2019-11-11T08:49:39.808" v="1471"/>
        <pc:sldMkLst>
          <pc:docMk/>
          <pc:sldMk cId="4282641816" sldId="290"/>
        </pc:sldMkLst>
        <pc:spChg chg="mod">
          <ac:chgData name="Marieke Drabbe" userId="b9b1a049-6b87-453c-9d4e-1b3ea0ffd634" providerId="ADAL" clId="{6270F0F6-C569-4308-9CB4-A49961840798}" dt="2019-11-11T08:37:41.199" v="1080" actId="20577"/>
          <ac:spMkLst>
            <pc:docMk/>
            <pc:sldMk cId="4282641816" sldId="290"/>
            <ac:spMk id="2" creationId="{1269EAA6-A026-45D1-9442-55ABA45655F3}"/>
          </ac:spMkLst>
        </pc:spChg>
        <pc:spChg chg="del">
          <ac:chgData name="Marieke Drabbe" userId="b9b1a049-6b87-453c-9d4e-1b3ea0ffd634" providerId="ADAL" clId="{6270F0F6-C569-4308-9CB4-A49961840798}" dt="2019-11-11T08:37:44.432" v="1081" actId="3680"/>
          <ac:spMkLst>
            <pc:docMk/>
            <pc:sldMk cId="4282641816" sldId="290"/>
            <ac:spMk id="3" creationId="{7A3DA995-76D7-40D0-9EDB-64F266C8A816}"/>
          </ac:spMkLst>
        </pc:spChg>
        <pc:spChg chg="add del mod">
          <ac:chgData name="Marieke Drabbe" userId="b9b1a049-6b87-453c-9d4e-1b3ea0ffd634" providerId="ADAL" clId="{6270F0F6-C569-4308-9CB4-A49961840798}" dt="2019-11-11T08:37:59.954" v="1083" actId="3680"/>
          <ac:spMkLst>
            <pc:docMk/>
            <pc:sldMk cId="4282641816" sldId="290"/>
            <ac:spMk id="7" creationId="{BFBA0B1B-8F23-434B-A9E4-EDE2A050CE1F}"/>
          </ac:spMkLst>
        </pc:spChg>
        <pc:graphicFrameChg chg="add del mod ord modGraphic">
          <ac:chgData name="Marieke Drabbe" userId="b9b1a049-6b87-453c-9d4e-1b3ea0ffd634" providerId="ADAL" clId="{6270F0F6-C569-4308-9CB4-A49961840798}" dt="2019-11-11T08:37:48.071" v="1082" actId="478"/>
          <ac:graphicFrameMkLst>
            <pc:docMk/>
            <pc:sldMk cId="4282641816" sldId="290"/>
            <ac:graphicFrameMk id="4" creationId="{CA009D66-A40C-4FA8-84FE-AAB0FEE5D3E1}"/>
          </ac:graphicFrameMkLst>
        </pc:graphicFrameChg>
        <pc:graphicFrameChg chg="add mod ord modGraphic">
          <ac:chgData name="Marieke Drabbe" userId="b9b1a049-6b87-453c-9d4e-1b3ea0ffd634" providerId="ADAL" clId="{6270F0F6-C569-4308-9CB4-A49961840798}" dt="2019-11-11T08:47:42.499" v="1470" actId="12385"/>
          <ac:graphicFrameMkLst>
            <pc:docMk/>
            <pc:sldMk cId="4282641816" sldId="290"/>
            <ac:graphicFrameMk id="8" creationId="{BB1F415B-EA32-4AEF-A957-F5F2B1E171A7}"/>
          </ac:graphicFrameMkLst>
        </pc:graphicFrameChg>
        <pc:picChg chg="add">
          <ac:chgData name="Marieke Drabbe" userId="b9b1a049-6b87-453c-9d4e-1b3ea0ffd634" providerId="ADAL" clId="{6270F0F6-C569-4308-9CB4-A49961840798}" dt="2019-11-11T08:40:22.926" v="1235"/>
          <ac:picMkLst>
            <pc:docMk/>
            <pc:sldMk cId="4282641816" sldId="290"/>
            <ac:picMk id="10" creationId="{05420E22-0BCD-4581-A2B8-5E3B6B2947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11-11-2019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60504"/>
            <a:ext cx="9144000" cy="2387600"/>
          </a:xfrm>
        </p:spPr>
        <p:txBody>
          <a:bodyPr/>
          <a:lstStyle/>
          <a:p>
            <a:r>
              <a:rPr lang="nl-NL" dirty="0"/>
              <a:t>Opstart IBS</a:t>
            </a:r>
            <a:br>
              <a:rPr lang="nl-NL" dirty="0"/>
            </a:br>
            <a:r>
              <a:rPr lang="nl-NL" dirty="0"/>
              <a:t>Mijn onderneming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nl-NL" dirty="0"/>
              <a:t>Leerjaar 2 – periode 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nl-NL" sz="3600"/>
              <a:t>Buitenland stage</a:t>
            </a:r>
          </a:p>
        </p:txBody>
      </p:sp>
      <p:pic>
        <p:nvPicPr>
          <p:cNvPr id="1026" name="Picture 2" descr="Afbeeldingsresultaat voor buitenlandstage">
            <a:extLst>
              <a:ext uri="{FF2B5EF4-FFF2-40B4-BE49-F238E27FC236}">
                <a16:creationId xmlns:a16="http://schemas.microsoft.com/office/drawing/2014/main" id="{CCCD31E6-4C8F-455A-90E2-A17F50189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5" b="14718"/>
          <a:stretch/>
        </p:blipFill>
        <p:spPr bwMode="auto"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162044" y="3752849"/>
            <a:ext cx="7939087" cy="2452687"/>
          </a:xfrm>
        </p:spPr>
        <p:txBody>
          <a:bodyPr anchor="ctr">
            <a:normAutofit/>
          </a:bodyPr>
          <a:lstStyle/>
          <a:p>
            <a:r>
              <a:rPr lang="nl-NL" sz="2400" dirty="0"/>
              <a:t>Buitenland stage is een keuzedeel; </a:t>
            </a:r>
            <a:r>
              <a:rPr lang="nl-NL" sz="2400" dirty="0" smtClean="0"/>
              <a:t>“Werken </a:t>
            </a:r>
            <a:r>
              <a:rPr lang="nl-NL" sz="2400" dirty="0"/>
              <a:t>op de internationale </a:t>
            </a:r>
            <a:r>
              <a:rPr lang="nl-NL" sz="2400" dirty="0" smtClean="0"/>
              <a:t>arbeidsmarkt”</a:t>
            </a:r>
            <a:endParaRPr lang="nl-NL" sz="2400" dirty="0"/>
          </a:p>
          <a:p>
            <a:r>
              <a:rPr lang="nl-NL" sz="2400" dirty="0"/>
              <a:t>Ga je niet op buitenlandstage, dan krijg je dit keuzedeel ook niet op je diploma </a:t>
            </a:r>
          </a:p>
          <a:p>
            <a:endParaRPr lang="nl-NL" sz="2400" dirty="0"/>
          </a:p>
          <a:p>
            <a:r>
              <a:rPr lang="nl-NL" sz="2400" dirty="0"/>
              <a:t>21 november info avond – ook voor ouders!!!!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9EAA6-A026-45D1-9442-55ABA456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data</a:t>
            </a: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BB1F415B-EA32-4AEF-A957-F5F2B1E17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66061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547769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65681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4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Info avond buitenlandstage voor ouders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 november 2019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07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Portfolio herkansing lj1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10 december 2019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IBS herkansing lj1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 december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8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Kerstactiviteit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 december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3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Portfolio deadline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 januari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0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Dragons’Den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23 januari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Deadline IBS ondernemersverslag + IBS reflectievideo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 januari 2020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5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IBS kennistoets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 januari 2020 om 10.00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4229"/>
                  </a:ext>
                </a:extLst>
              </a:tr>
            </a:tbl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05420E22-0BCD-4581-A2B8-5E3B6B29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77270"/>
            <a:ext cx="10515600" cy="4351338"/>
          </a:xfrm>
        </p:spPr>
        <p:txBody>
          <a:bodyPr/>
          <a:lstStyle/>
          <a:p>
            <a:r>
              <a:rPr lang="nl-NL" dirty="0" smtClean="0"/>
              <a:t>Wikiwijs</a:t>
            </a:r>
          </a:p>
          <a:p>
            <a:r>
              <a:rPr lang="nl-NL" dirty="0" smtClean="0"/>
              <a:t>Rooster </a:t>
            </a:r>
            <a:r>
              <a:rPr lang="nl-NL" dirty="0"/>
              <a:t>periode 2</a:t>
            </a:r>
          </a:p>
          <a:p>
            <a:r>
              <a:rPr lang="nl-NL" dirty="0" smtClean="0"/>
              <a:t>Huiswerkklas</a:t>
            </a:r>
            <a:endParaRPr lang="nl-NL" dirty="0"/>
          </a:p>
          <a:p>
            <a:r>
              <a:rPr lang="nl-NL" dirty="0"/>
              <a:t>IBS Mijn onderneming</a:t>
            </a:r>
          </a:p>
          <a:p>
            <a:r>
              <a:rPr lang="nl-NL" dirty="0"/>
              <a:t>Toetsing </a:t>
            </a:r>
          </a:p>
          <a:p>
            <a:r>
              <a:rPr lang="nl-NL" dirty="0"/>
              <a:t>Portfolio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844" y="-17316"/>
            <a:ext cx="10515600" cy="1325563"/>
          </a:xfrm>
        </p:spPr>
        <p:txBody>
          <a:bodyPr/>
          <a:lstStyle/>
          <a:p>
            <a:r>
              <a:rPr lang="nl-NL" dirty="0"/>
              <a:t>Wikiwijs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E2B90C-D30B-4232-A3EC-437546AA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20" y="1011936"/>
            <a:ext cx="2459946" cy="4109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8AE4EB4-6986-4E2B-8EB2-B20002B8C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277" y="984198"/>
            <a:ext cx="8114580" cy="2041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821CEE-99F7-4538-9972-494EA238C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277" y="3354251"/>
            <a:ext cx="7802880" cy="2687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38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844" y="-17316"/>
            <a:ext cx="10515600" cy="1325563"/>
          </a:xfrm>
        </p:spPr>
        <p:txBody>
          <a:bodyPr/>
          <a:lstStyle/>
          <a:p>
            <a:r>
              <a:rPr lang="nl-NL" dirty="0" smtClean="0"/>
              <a:t>Periode 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37962"/>
            <a:ext cx="8079952" cy="43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1855"/>
            <a:ext cx="10515600" cy="1325563"/>
          </a:xfrm>
        </p:spPr>
        <p:txBody>
          <a:bodyPr/>
          <a:lstStyle/>
          <a:p>
            <a:r>
              <a:rPr lang="nl-NL" dirty="0"/>
              <a:t>Huiswerkklas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17418"/>
            <a:ext cx="10515600" cy="4090902"/>
          </a:xfrm>
        </p:spPr>
        <p:txBody>
          <a:bodyPr/>
          <a:lstStyle/>
          <a:p>
            <a:r>
              <a:rPr lang="nl-NL" sz="2400" dirty="0"/>
              <a:t>Openstaande perioden van leerjaar 1? Verplicht </a:t>
            </a:r>
            <a:r>
              <a:rPr lang="nl-NL" sz="2400" dirty="0" smtClean="0"/>
              <a:t>huiswerkklas; </a:t>
            </a:r>
            <a:r>
              <a:rPr lang="nl-NL" sz="2400" dirty="0"/>
              <a:t>5 weken </a:t>
            </a:r>
          </a:p>
          <a:p>
            <a:r>
              <a:rPr lang="nl-NL" sz="2400" u="sng" dirty="0"/>
              <a:t>Dinsdag middag </a:t>
            </a:r>
            <a:r>
              <a:rPr lang="nl-NL" sz="2400" dirty="0"/>
              <a:t>1 uur na lessen </a:t>
            </a:r>
          </a:p>
          <a:p>
            <a:pPr lvl="1"/>
            <a:r>
              <a:rPr lang="nl-NL" sz="2000" dirty="0"/>
              <a:t>Werken aan openstaande portfolio’s </a:t>
            </a:r>
          </a:p>
          <a:p>
            <a:pPr lvl="1"/>
            <a:r>
              <a:rPr lang="nl-NL" sz="2000" dirty="0"/>
              <a:t>Werken aan in te leveren producten of te geven presentatie</a:t>
            </a:r>
          </a:p>
          <a:p>
            <a:pPr lvl="1"/>
            <a:r>
              <a:rPr lang="nl-NL" sz="2000" dirty="0"/>
              <a:t>Leren voor kennistoetsen </a:t>
            </a:r>
          </a:p>
          <a:p>
            <a:r>
              <a:rPr lang="nl-NL" sz="2400" dirty="0" smtClean="0"/>
              <a:t>10 december portfolio deadline leerjaar 1.</a:t>
            </a:r>
            <a:endParaRPr lang="nl-NL" sz="2400" dirty="0"/>
          </a:p>
          <a:p>
            <a:r>
              <a:rPr lang="nl-NL" sz="2400" dirty="0" smtClean="0"/>
              <a:t>17 december </a:t>
            </a:r>
            <a:r>
              <a:rPr lang="nl-NL" sz="2400" dirty="0"/>
              <a:t>IBS toetsen herkansingen </a:t>
            </a:r>
          </a:p>
          <a:p>
            <a:pPr lvl="1"/>
            <a:r>
              <a:rPr lang="nl-NL" sz="2000" dirty="0"/>
              <a:t>Per IBS 1 herkansing</a:t>
            </a:r>
          </a:p>
          <a:p>
            <a:pPr lvl="1"/>
            <a:r>
              <a:rPr lang="nl-NL" sz="2000" dirty="0"/>
              <a:t>Producten inleveren voor deze dag</a:t>
            </a:r>
          </a:p>
          <a:p>
            <a:pPr lvl="1"/>
            <a:r>
              <a:rPr lang="nl-NL" sz="2000" dirty="0"/>
              <a:t>Kennistoetsen op school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/>
              <a:t>IBS Mijn onderneming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07794"/>
            <a:ext cx="10515600" cy="3628264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</a:pPr>
            <a:r>
              <a:rPr lang="nl-NL" sz="2800" dirty="0"/>
              <a:t>Periode 2 heeft focus op management 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800" dirty="0"/>
              <a:t>Periode 3 heeft focus op sociale domein</a:t>
            </a:r>
          </a:p>
          <a:p>
            <a:pPr marL="342900" lvl="1" indent="-342900">
              <a:spcBef>
                <a:spcPts val="1000"/>
              </a:spcBef>
            </a:pPr>
            <a:endParaRPr lang="nl-NL" sz="2800" dirty="0"/>
          </a:p>
          <a:p>
            <a:pPr marL="342900" lvl="1" indent="-342900">
              <a:spcBef>
                <a:spcPts val="1000"/>
              </a:spcBef>
            </a:pPr>
            <a:r>
              <a:rPr lang="nl-NL" sz="2800" dirty="0"/>
              <a:t>Doel van de periode: duurzame onderneming binnen de specialisatie opzetten 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800" dirty="0"/>
              <a:t>In groepen van specialisatie of alleen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Kennistoets </a:t>
            </a:r>
          </a:p>
          <a:p>
            <a:r>
              <a:rPr lang="nl-NL" dirty="0"/>
              <a:t>Ondernemingsverslag</a:t>
            </a:r>
          </a:p>
          <a:p>
            <a:r>
              <a:rPr lang="nl-NL" dirty="0"/>
              <a:t>Reflectievideo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79FC580-8878-443B-AD99-D370B15F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37748"/>
              </p:ext>
            </p:extLst>
          </p:nvPr>
        </p:nvGraphicFramePr>
        <p:xfrm>
          <a:off x="4498848" y="1027906"/>
          <a:ext cx="7485887" cy="4780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2633472">
                  <a:extLst>
                    <a:ext uri="{9D8B030D-6E8A-4147-A177-3AD203B41FA5}">
                      <a16:colId xmlns:a16="http://schemas.microsoft.com/office/drawing/2014/main" val="2935927962"/>
                    </a:ext>
                  </a:extLst>
                </a:gridCol>
                <a:gridCol w="1658111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804676">
                <a:tc>
                  <a:txBody>
                    <a:bodyPr/>
                    <a:lstStyle/>
                    <a:p>
                      <a:r>
                        <a:rPr lang="nl-NL" sz="2000" b="1"/>
                        <a:t>Toetsen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Kennistoets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Ondernemingsverslag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R</a:t>
                      </a:r>
                      <a:r>
                        <a:rPr lang="nl-NL" sz="2000" dirty="0" smtClean="0"/>
                        <a:t>eflectievideo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804676">
                <a:tc>
                  <a:txBody>
                    <a:bodyPr/>
                    <a:lstStyle/>
                    <a:p>
                      <a:r>
                        <a:rPr lang="nl-NL" sz="2000" b="1"/>
                        <a:t>Bijbehorende</a:t>
                      </a:r>
                      <a:r>
                        <a:rPr lang="nl-NL" sz="2000" b="1" baseline="0"/>
                        <a:t> leerdoelen</a:t>
                      </a:r>
                      <a:endParaRPr lang="nl-NL" sz="2000" b="1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Nr. 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Nr. 2</a:t>
                      </a:r>
                      <a:r>
                        <a:rPr lang="nl-NL" sz="2000" baseline="0"/>
                        <a:t> t/m 4</a:t>
                      </a:r>
                      <a:endParaRPr lang="nl-NL" sz="2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Nr. 5</a:t>
                      </a:r>
                      <a:r>
                        <a:rPr lang="nl-NL" sz="2000" baseline="0"/>
                        <a:t> t/m 6</a:t>
                      </a:r>
                      <a:endParaRPr lang="nl-NL" sz="2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473339">
                <a:tc>
                  <a:txBody>
                    <a:bodyPr/>
                    <a:lstStyle/>
                    <a:p>
                      <a:r>
                        <a:rPr lang="nl-NL" sz="2000" b="1" dirty="0"/>
                        <a:t>Duur toets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1 uur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473339">
                <a:tc>
                  <a:txBody>
                    <a:bodyPr/>
                    <a:lstStyle/>
                    <a:p>
                      <a:r>
                        <a:rPr lang="nl-NL" sz="2000" b="1"/>
                        <a:t>Weging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2x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473339">
                <a:tc>
                  <a:txBody>
                    <a:bodyPr/>
                    <a:lstStyle/>
                    <a:p>
                      <a:r>
                        <a:rPr lang="nl-NL" sz="2000" b="1"/>
                        <a:t>Cesuur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66% =</a:t>
                      </a:r>
                      <a:r>
                        <a:rPr lang="nl-NL" sz="2000" baseline="0"/>
                        <a:t> 5,5 </a:t>
                      </a:r>
                      <a:endParaRPr lang="nl-NL" sz="2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60%</a:t>
                      </a:r>
                      <a:r>
                        <a:rPr lang="nl-NL" sz="2000" baseline="0"/>
                        <a:t> = 5,5</a:t>
                      </a:r>
                      <a:endParaRPr lang="nl-NL" sz="2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60%</a:t>
                      </a:r>
                      <a:r>
                        <a:rPr lang="nl-NL" sz="2000" baseline="0"/>
                        <a:t> = 5,5 </a:t>
                      </a:r>
                      <a:endParaRPr lang="nl-NL" sz="2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473339">
                <a:tc>
                  <a:txBody>
                    <a:bodyPr/>
                    <a:lstStyle/>
                    <a:p>
                      <a:r>
                        <a:rPr lang="nl-NL" sz="2000" b="1"/>
                        <a:t>Resultaat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473339">
                <a:tc>
                  <a:txBody>
                    <a:bodyPr/>
                    <a:lstStyle/>
                    <a:p>
                      <a:r>
                        <a:rPr lang="nl-NL" sz="2000" b="1"/>
                        <a:t>Plaats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804676">
                <a:tc>
                  <a:txBody>
                    <a:bodyPr/>
                    <a:lstStyle/>
                    <a:p>
                      <a:r>
                        <a:rPr lang="nl-NL" sz="2000" b="1"/>
                        <a:t>Samenwerking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Individueel</a:t>
                      </a:r>
                      <a:r>
                        <a:rPr lang="nl-NL" sz="2000" baseline="0"/>
                        <a:t> </a:t>
                      </a:r>
                      <a:endParaRPr lang="nl-NL" sz="2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Individueel / Groep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Individueel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accent1"/>
                </a:solidFill>
              </a:rPr>
              <a:t>Portfolio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nl-NL" sz="2400" b="1" dirty="0"/>
              <a:t>Leerarrangementen</a:t>
            </a:r>
          </a:p>
          <a:p>
            <a:pPr lvl="0"/>
            <a:r>
              <a:rPr lang="nl-NL" sz="2400" dirty="0"/>
              <a:t>LA Scenario`s </a:t>
            </a:r>
          </a:p>
          <a:p>
            <a:pPr lvl="0"/>
            <a:r>
              <a:rPr lang="nl-NL" sz="2400" dirty="0"/>
              <a:t>LA Analyse</a:t>
            </a:r>
          </a:p>
          <a:p>
            <a:pPr lvl="0"/>
            <a:r>
              <a:rPr lang="nl-NL" sz="2400" dirty="0"/>
              <a:t>LA BMC</a:t>
            </a:r>
          </a:p>
          <a:p>
            <a:pPr lvl="0"/>
            <a:r>
              <a:rPr lang="nl-NL" sz="2400" dirty="0"/>
              <a:t>LA </a:t>
            </a:r>
            <a:r>
              <a:rPr lang="nl-NL" sz="2400" dirty="0" smtClean="0"/>
              <a:t>Specialisatie</a:t>
            </a:r>
          </a:p>
          <a:p>
            <a:pPr marL="0" lv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Minimaal 3 verplicht</a:t>
            </a:r>
            <a:endParaRPr lang="nl-NL" sz="2400" i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Feedback</a:t>
            </a:r>
          </a:p>
          <a:p>
            <a:r>
              <a:rPr lang="nl-NL" sz="2400" dirty="0"/>
              <a:t>minimaal </a:t>
            </a:r>
            <a:r>
              <a:rPr lang="nl-NL" sz="2400" u="sng" dirty="0"/>
              <a:t>6x feedback </a:t>
            </a:r>
            <a:r>
              <a:rPr lang="nl-NL" sz="2400" dirty="0"/>
              <a:t>op het niveau </a:t>
            </a:r>
            <a:r>
              <a:rPr lang="nl-NL" sz="2400" dirty="0" smtClean="0"/>
              <a:t>‘</a:t>
            </a:r>
            <a:r>
              <a:rPr lang="nl-NL" sz="2400" u="sng" dirty="0" smtClean="0"/>
              <a:t>aanvulling’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675C2-714A-4050-A990-CF3BB2F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Dragons’Den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3F6EE-BCB5-4013-9404-69232DD2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56115" cy="2563495"/>
          </a:xfrm>
        </p:spPr>
        <p:txBody>
          <a:bodyPr/>
          <a:lstStyle/>
          <a:p>
            <a:r>
              <a:rPr lang="nl-NL" dirty="0"/>
              <a:t>Avond 23 </a:t>
            </a:r>
            <a:r>
              <a:rPr lang="nl-NL" dirty="0" smtClean="0"/>
              <a:t>januari; ouders, familie, vrienden, … </a:t>
            </a:r>
            <a:r>
              <a:rPr lang="nl-NL" dirty="0"/>
              <a:t>worden uitgenodigd </a:t>
            </a:r>
          </a:p>
          <a:p>
            <a:r>
              <a:rPr lang="nl-NL" dirty="0"/>
              <a:t>Pitch je onderneming voor een vakjury!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0E866-0454-42C4-B343-438B7C88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0" name="Picture 2" descr="Afbeeldingsresultaat voor dragons den">
            <a:extLst>
              <a:ext uri="{FF2B5EF4-FFF2-40B4-BE49-F238E27FC236}">
                <a16:creationId xmlns:a16="http://schemas.microsoft.com/office/drawing/2014/main" id="{4BD86CBD-5DD1-405A-8C58-1499E788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52" y="3239981"/>
            <a:ext cx="4570095" cy="25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B55879-AC98-460B-A2F1-E90C6460D091}">
  <ds:schemaRefs>
    <ds:schemaRef ds:uri="http://purl.org/dc/terms/"/>
    <ds:schemaRef ds:uri="http://schemas.microsoft.com/office/2006/metadata/properties"/>
    <ds:schemaRef ds:uri="34354c1b-6b8c-435b-ad50-990538c19557"/>
    <ds:schemaRef ds:uri="http://purl.org/dc/dcmitype/"/>
    <ds:schemaRef ds:uri="http://purl.org/dc/elements/1.1/"/>
    <ds:schemaRef ds:uri="47a28104-336f-447d-946e-e305ac2bcd47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E2C1EA-8EB9-42E3-AABB-3ACB4D228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B006A0-E920-4D3E-9D42-D1F8858F4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320</Words>
  <Application>Microsoft Office PowerPoint</Application>
  <PresentationFormat>Breedbeeld</PresentationFormat>
  <Paragraphs>104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Kantoorthema</vt:lpstr>
      <vt:lpstr>Opstart IBS Mijn onderneming</vt:lpstr>
      <vt:lpstr>Inhoud</vt:lpstr>
      <vt:lpstr>Wikiwijs</vt:lpstr>
      <vt:lpstr>Periode 2</vt:lpstr>
      <vt:lpstr>Huiswerkklas</vt:lpstr>
      <vt:lpstr>IBS Mijn onderneming</vt:lpstr>
      <vt:lpstr>Toetsing</vt:lpstr>
      <vt:lpstr>Portfolio</vt:lpstr>
      <vt:lpstr>Dragons’Den </vt:lpstr>
      <vt:lpstr>Buitenland stage</vt:lpstr>
      <vt:lpstr>Belangrijke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 IBS Mijn onderneming</dc:title>
  <dc:creator>Marieke Drabbe</dc:creator>
  <cp:lastModifiedBy>Thomas Noordeloos</cp:lastModifiedBy>
  <cp:revision>5</cp:revision>
  <dcterms:created xsi:type="dcterms:W3CDTF">2019-11-11T08:36:50Z</dcterms:created>
  <dcterms:modified xsi:type="dcterms:W3CDTF">2019-11-12T16:10:23Z</dcterms:modified>
</cp:coreProperties>
</file>